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  <p:sldMasterId id="2147483670" r:id="rId3"/>
    <p:sldMasterId id="2147483677" r:id="rId4"/>
    <p:sldMasterId id="2147483684" r:id="rId5"/>
    <p:sldMasterId id="2147483691" r:id="rId6"/>
  </p:sldMasterIdLst>
  <p:notesMasterIdLst>
    <p:notesMasterId r:id="rId27"/>
  </p:notesMasterIdLst>
  <p:handoutMasterIdLst>
    <p:handoutMasterId r:id="rId28"/>
  </p:handoutMasterIdLst>
  <p:sldIdLst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an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FE63-6C4D-43E5-AA7F-0FC7272929C5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03FD-077D-412F-A7C9-9A9E8FBA8D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4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A1B02-5869-47D8-93C6-1ED0C0C2E231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D3CA-CC76-4339-92A7-8150732B83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7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bysgod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7296-3B4E-43C1-9D29-FE156119CA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gorgimwch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gymalog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arfwisg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gleision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7296-3B4E-43C1-9D29-FE156119CA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tywyllach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bysgod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olewog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oherwydd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7296-3B4E-43C1-9D29-FE156119CAB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Green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2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Orange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4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5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3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Pink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5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Purple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6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9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0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Teal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7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1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83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97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0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fld id="{CAA4DA28-EF3E-4B32-8247-3C5FCD731A7E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1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Grey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3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0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36514" y="6425512"/>
            <a:ext cx="263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Pysgod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Bwydwch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ein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 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dyfodol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39782" y="6432442"/>
            <a:ext cx="250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Pysgod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Bwydwch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ein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 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dyfodol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12" name="Picture 11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38277" y="6425512"/>
            <a:ext cx="271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Pysgod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Bwydwch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ein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 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dyfodol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3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927" y="1455139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err="1" smtClean="0">
                <a:solidFill>
                  <a:srgbClr val="007C92"/>
                </a:solidFill>
                <a:latin typeface="Century Gothic" pitchFamily="34" charset="0"/>
              </a:rPr>
              <a:t>Popeth</a:t>
            </a:r>
            <a:r>
              <a:rPr lang="en-GB" sz="6000" b="1" dirty="0" smtClean="0">
                <a:solidFill>
                  <a:srgbClr val="007C92"/>
                </a:solidFill>
                <a:latin typeface="Century Gothic" pitchFamily="34" charset="0"/>
              </a:rPr>
              <a:t> am </a:t>
            </a:r>
            <a:r>
              <a:rPr lang="en-GB" sz="6000" b="1" dirty="0" err="1" smtClean="0">
                <a:solidFill>
                  <a:srgbClr val="007C92"/>
                </a:solidFill>
                <a:latin typeface="Century Gothic" pitchFamily="34" charset="0"/>
              </a:rPr>
              <a:t>bysgod</a:t>
            </a:r>
            <a:r>
              <a:rPr lang="en-GB" sz="6000" b="1" dirty="0">
                <a:solidFill>
                  <a:srgbClr val="007C92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50" y="2718230"/>
            <a:ext cx="4325880" cy="30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29142"/>
            <a:ext cx="7772400" cy="936104"/>
          </a:xfrm>
        </p:spPr>
        <p:txBody>
          <a:bodyPr/>
          <a:lstStyle/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8004" y="1365246"/>
            <a:ext cx="7889245" cy="5061867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cael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galw’n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gwyn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2483307"/>
            <a:ext cx="292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7C92"/>
                </a:solidFill>
                <a:latin typeface="Century Gothic" pitchFamily="34" charset="0"/>
              </a:rPr>
              <a:t>Draenogyn</a:t>
            </a:r>
            <a:r>
              <a:rPr lang="en-GB" sz="2400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  <a:r>
              <a:rPr lang="en-GB" sz="2400" b="1" dirty="0" err="1" smtClean="0">
                <a:solidFill>
                  <a:srgbClr val="007C92"/>
                </a:solidFill>
                <a:latin typeface="Century Gothic" pitchFamily="34" charset="0"/>
              </a:rPr>
              <a:t>môr</a:t>
            </a:r>
            <a:endParaRPr lang="en-GB" sz="2400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375428" y="3376223"/>
            <a:ext cx="1982090" cy="1972071"/>
          </a:xfrm>
          <a:prstGeom prst="wedgeRoundRectCallout">
            <a:avLst>
              <a:gd name="adj1" fmla="val 75788"/>
              <a:gd name="adj2" fmla="val -1436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Pam </a:t>
            </a:r>
            <a:r>
              <a:rPr lang="en-GB" sz="2000" b="1" dirty="0" err="1">
                <a:latin typeface="Century Gothic" panose="020B0502020202020204" pitchFamily="34" charset="0"/>
              </a:rPr>
              <a:t>maen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nhw’n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cael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galw’n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bysgod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gwyn</a:t>
            </a:r>
            <a:r>
              <a:rPr lang="en-GB" sz="2000" b="1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 r="1599"/>
          <a:stretch/>
        </p:blipFill>
        <p:spPr>
          <a:xfrm>
            <a:off x="456081" y="2129053"/>
            <a:ext cx="4171466" cy="1405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 r="4308"/>
          <a:stretch/>
        </p:blipFill>
        <p:spPr>
          <a:xfrm>
            <a:off x="648004" y="3760992"/>
            <a:ext cx="3910748" cy="2226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1263" y="3966705"/>
            <a:ext cx="159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7C92"/>
                </a:solidFill>
                <a:latin typeface="Century Gothic" pitchFamily="34" charset="0"/>
              </a:rPr>
              <a:t>Lleden</a:t>
            </a:r>
            <a:endParaRPr lang="en-GB" sz="2400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6" y="449024"/>
            <a:ext cx="7772400" cy="936104"/>
          </a:xfrm>
        </p:spPr>
        <p:txBody>
          <a:bodyPr/>
          <a:lstStyle/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cregyn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8600" y="1359724"/>
            <a:ext cx="8604305" cy="518457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Mae’r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cael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galw’n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cregyn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11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/>
          <a:stretch/>
        </p:blipFill>
        <p:spPr bwMode="auto">
          <a:xfrm>
            <a:off x="659603" y="2644742"/>
            <a:ext cx="1921228" cy="19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3308044" y="2697820"/>
            <a:ext cx="2175144" cy="14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603" y="4532598"/>
            <a:ext cx="273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orgimwch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4581" y="4532597"/>
            <a:ext cx="38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cregyn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gleision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2316" y="5325833"/>
            <a:ext cx="5018325" cy="844231"/>
          </a:xfrm>
          <a:prstGeom prst="wedgeRoundRectCallout">
            <a:avLst>
              <a:gd name="adj1" fmla="val 61809"/>
              <a:gd name="adj2" fmla="val 532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Pam </a:t>
            </a:r>
            <a:r>
              <a:rPr lang="en-GB" sz="2000" b="1" dirty="0" err="1">
                <a:latin typeface="Century Gothic" panose="020B0502020202020204" pitchFamily="34" charset="0"/>
              </a:rPr>
              <a:t>maen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nhw’n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cael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galw’n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bysgod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cregyn</a:t>
            </a:r>
            <a:r>
              <a:rPr lang="en-GB" sz="2000" b="1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0515" r="9551" b="18694"/>
          <a:stretch/>
        </p:blipFill>
        <p:spPr>
          <a:xfrm>
            <a:off x="5991582" y="2808833"/>
            <a:ext cx="2579850" cy="13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2632" y="4510480"/>
            <a:ext cx="135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cranc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30990"/>
            <a:ext cx="7772400" cy="936104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olewog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8306" y="1367094"/>
            <a:ext cx="8319858" cy="446968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hwn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cael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alw’n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olewog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algn="l"/>
            <a:endParaRPr lang="en-GB" sz="2800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8820" y="424428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macrell</a:t>
            </a:r>
            <a:r>
              <a:rPr lang="en-GB" sz="3600" dirty="0" smtClean="0"/>
              <a:t> </a:t>
            </a:r>
            <a:endParaRPr lang="en-GB" sz="3600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10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711729" y="2206985"/>
            <a:ext cx="6210363" cy="18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161376" y="3050710"/>
            <a:ext cx="1685996" cy="1926461"/>
          </a:xfrm>
          <a:prstGeom prst="wedgeRoundRectCallout">
            <a:avLst>
              <a:gd name="adj1" fmla="val 52911"/>
              <a:gd name="adj2" fmla="val -88394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Ydych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chi’n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gallu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enwi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pysgodyn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olewog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 smtClean="0">
                <a:latin typeface="Century Gothic" panose="020B0502020202020204" pitchFamily="34" charset="0"/>
              </a:rPr>
              <a:t>arall</a:t>
            </a:r>
            <a:r>
              <a:rPr lang="en-GB" sz="2000" b="1" dirty="0" smtClean="0">
                <a:latin typeface="Century Gothic" panose="020B0502020202020204" pitchFamily="34" charset="0"/>
              </a:rPr>
              <a:t>?</a:t>
            </a:r>
            <a:endParaRPr lang="en-GB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6984776" cy="17526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hoff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bryd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007C92"/>
                </a:solidFill>
                <a:latin typeface="Century Gothic" pitchFamily="34" charset="0"/>
              </a:rPr>
              <a:t>Pysgod</a:t>
            </a: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10" y="1844823"/>
            <a:ext cx="2811653" cy="195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"/>
          <a:stretch/>
        </p:blipFill>
        <p:spPr>
          <a:xfrm>
            <a:off x="4381466" y="1844824"/>
            <a:ext cx="3101487" cy="195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S:\Shared\EDUCATION TEAM FILES\Seafish\Fish Feed Your Future 2013\Photos\BNF Pae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7" y="4077072"/>
            <a:ext cx="3101487" cy="1973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1327" r="14049" b="8145"/>
          <a:stretch/>
        </p:blipFill>
        <p:spPr bwMode="auto">
          <a:xfrm>
            <a:off x="1078474" y="4005064"/>
            <a:ext cx="3035523" cy="204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87" y="683033"/>
            <a:ext cx="8485974" cy="1547419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995" y="5301208"/>
            <a:ext cx="740751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Bysedd</a:t>
            </a:r>
            <a:r>
              <a:rPr lang="en-GB" sz="3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sz="3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3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tatws</a:t>
            </a:r>
            <a:r>
              <a:rPr lang="en-GB" sz="3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stwnsh</a:t>
            </a:r>
            <a:r>
              <a:rPr lang="en-GB" sz="3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3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phys</a:t>
            </a:r>
          </a:p>
        </p:txBody>
      </p:sp>
      <p:pic>
        <p:nvPicPr>
          <p:cNvPr id="1026" name="Picture 2" descr="S:\Shared\EDUCATION TEAM FILES\Seafish\Fish Feed Your Future 2013\Resources\PowerPoints\images used in PPs\Fish fingers mash and p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93" y="2150456"/>
            <a:ext cx="4428545" cy="3079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4111" y="5291545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007C92"/>
                </a:solidFill>
                <a:latin typeface="Century Gothic" pitchFamily="34" charset="0"/>
              </a:rPr>
              <a:t>Paella</a:t>
            </a:r>
            <a:endParaRPr lang="en-GB" sz="3600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8" name="Picture 3" descr="S:\Shared\EDUCATION TEAM FILES\Seafish\Fish Feed Your Future 2013\Photos\BNF Pa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2" y="2254694"/>
            <a:ext cx="4772194" cy="303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0259" y="683033"/>
            <a:ext cx="7772400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4111" y="5304023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Tro-ffrio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corgimwch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7" y="2159168"/>
            <a:ext cx="4943623" cy="32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0259" y="683033"/>
            <a:ext cx="7772400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4111" y="5378120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Cacennau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1327" r="14049" b="8145"/>
          <a:stretch/>
        </p:blipFill>
        <p:spPr bwMode="auto">
          <a:xfrm>
            <a:off x="2079521" y="2147190"/>
            <a:ext cx="4893848" cy="3298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0259" y="683033"/>
            <a:ext cx="7772400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4111" y="5327111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Pâté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macrell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dôst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6" name="Picture 2" descr="S:\Shared\EDUCATION TEAM FILES\Seafish\Fish Feed Your Future 2013\Photos\Smoked mackereal pate small 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2448809" y="2194538"/>
            <a:ext cx="4259639" cy="3250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0258" y="683033"/>
            <a:ext cx="7850257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4111" y="5207204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Pastai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phys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0" name="Picture 2" descr="S:\Shared\EDUCATION TEAM FILES\Seafish\Fish Feed Your Future 2013\Photos\Fish pi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17931"/>
          <a:stretch/>
        </p:blipFill>
        <p:spPr bwMode="auto">
          <a:xfrm>
            <a:off x="2241877" y="2086991"/>
            <a:ext cx="4389163" cy="3120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0259" y="683033"/>
            <a:ext cx="7772400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 r="4308"/>
          <a:stretch/>
        </p:blipFill>
        <p:spPr>
          <a:xfrm flipH="1">
            <a:off x="4749491" y="2120621"/>
            <a:ext cx="3578559" cy="2037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75401"/>
            <a:ext cx="8218625" cy="17526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    Mae </a:t>
            </a:r>
            <a:r>
              <a:rPr lang="en-GB" sz="2800" b="1" dirty="0" err="1" smtClean="0">
                <a:solidFill>
                  <a:srgbClr val="007C92"/>
                </a:solidFill>
                <a:latin typeface="Century Gothic" pitchFamily="34" charset="0"/>
              </a:rPr>
              <a:t>yna</a:t>
            </a:r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  <a:r>
              <a:rPr lang="en-GB" sz="2800" b="1" dirty="0" err="1" smtClean="0">
                <a:solidFill>
                  <a:srgbClr val="007C92"/>
                </a:solidFill>
                <a:latin typeface="Century Gothic" pitchFamily="34" charset="0"/>
              </a:rPr>
              <a:t>sawl</a:t>
            </a:r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 math o </a:t>
            </a:r>
            <a:r>
              <a:rPr lang="en-GB" sz="2800" b="1" dirty="0" err="1" smtClean="0">
                <a:solidFill>
                  <a:srgbClr val="007C92"/>
                </a:solidFill>
                <a:latin typeface="Century Gothic" pitchFamily="34" charset="0"/>
              </a:rPr>
              <a:t>wahanol</a:t>
            </a:r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  <a:r>
              <a:rPr lang="en-GB" sz="2800" b="1" dirty="0" err="1" smtClean="0">
                <a:solidFill>
                  <a:srgbClr val="007C92"/>
                </a:solidFill>
                <a:latin typeface="Century Gothic" pitchFamily="34" charset="0"/>
              </a:rPr>
              <a:t>bysgod</a:t>
            </a:r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007C92"/>
                </a:solidFill>
                <a:latin typeface="Century Gothic" pitchFamily="34" charset="0"/>
              </a:rPr>
              <a:t>Pysgod</a:t>
            </a: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454" y="5589240"/>
            <a:ext cx="6984776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nhw’n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edrych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un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fath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37366" y="1626229"/>
            <a:ext cx="7475141" cy="988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3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Edrychwch</a:t>
            </a:r>
            <a:r>
              <a:rPr lang="en-GB" sz="33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3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33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rhain</a:t>
            </a: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</a:p>
          <a:p>
            <a:pPr algn="l"/>
            <a:r>
              <a:rPr lang="en-GB" sz="2800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9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3870229" y="3897188"/>
            <a:ext cx="2210927" cy="14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0515" r="9551" b="18694"/>
          <a:stretch/>
        </p:blipFill>
        <p:spPr>
          <a:xfrm>
            <a:off x="539453" y="2490818"/>
            <a:ext cx="3330776" cy="17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3456384" cy="34563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1442"/>
            <a:ext cx="8218625" cy="1752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 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Faint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wahanol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fathau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allwch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henwi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7167" y="5101228"/>
            <a:ext cx="7278588" cy="98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gallu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disgrifio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sut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edrych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  </a:t>
            </a:r>
          </a:p>
        </p:txBody>
      </p:sp>
      <p:pic>
        <p:nvPicPr>
          <p:cNvPr id="9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1615154" y="2272722"/>
            <a:ext cx="4117445" cy="12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/>
          <a:stretch/>
        </p:blipFill>
        <p:spPr bwMode="auto">
          <a:xfrm>
            <a:off x="5972859" y="2657455"/>
            <a:ext cx="1863634" cy="18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 r="1599"/>
          <a:stretch/>
        </p:blipFill>
        <p:spPr>
          <a:xfrm flipH="1">
            <a:off x="1628897" y="3659538"/>
            <a:ext cx="3888337" cy="13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29" y="995013"/>
            <a:ext cx="7772400" cy="936104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hwn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4550" y="3397632"/>
            <a:ext cx="34781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Corgimwch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170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/>
          <a:stretch/>
        </p:blipFill>
        <p:spPr bwMode="auto">
          <a:xfrm>
            <a:off x="799050" y="2242277"/>
            <a:ext cx="3652504" cy="36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463" y="890496"/>
            <a:ext cx="7772400" cy="936104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pysgodyn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1207" y="4840439"/>
            <a:ext cx="24333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Macrell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797657" y="2436862"/>
            <a:ext cx="7444687" cy="21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2742" y="4977172"/>
            <a:ext cx="222566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Cranc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0515" r="9551" b="18694"/>
          <a:stretch/>
        </p:blipFill>
        <p:spPr>
          <a:xfrm>
            <a:off x="2093721" y="2226531"/>
            <a:ext cx="4742916" cy="25304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0375" y="1044783"/>
            <a:ext cx="7772400" cy="936625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hwn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860999"/>
            <a:ext cx="7772400" cy="936104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hwn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6107" y="4638084"/>
            <a:ext cx="3785788" cy="107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Cragen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las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2586107" y="2070804"/>
            <a:ext cx="3430133" cy="22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899042"/>
            <a:ext cx="7772400" cy="936104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pysgodyn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4976758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1938" y="4910773"/>
            <a:ext cx="38164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 smtClean="0">
                <a:solidFill>
                  <a:srgbClr val="007C92"/>
                </a:solidFill>
                <a:latin typeface="Century Gothic" pitchFamily="34" charset="0"/>
              </a:rPr>
              <a:t>Draenogyn</a:t>
            </a:r>
            <a:r>
              <a:rPr lang="en-GB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  <a:r>
              <a:rPr lang="en-GB" b="1" dirty="0" err="1" smtClean="0">
                <a:solidFill>
                  <a:srgbClr val="007C92"/>
                </a:solidFill>
                <a:latin typeface="Century Gothic" pitchFamily="34" charset="0"/>
              </a:rPr>
              <a:t>môr</a:t>
            </a: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 r="1599"/>
          <a:stretch/>
        </p:blipFill>
        <p:spPr>
          <a:xfrm flipH="1">
            <a:off x="1085313" y="2597265"/>
            <a:ext cx="6538630" cy="22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20" y="866826"/>
            <a:ext cx="7772400" cy="936104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enw’r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pysgodyn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5045538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38931" y="5028368"/>
            <a:ext cx="261149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 smtClean="0">
                <a:solidFill>
                  <a:srgbClr val="007C92"/>
                </a:solidFill>
                <a:latin typeface="Century Gothic" pitchFamily="34" charset="0"/>
              </a:rPr>
              <a:t>Lleden</a:t>
            </a: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 r="4308"/>
          <a:stretch/>
        </p:blipFill>
        <p:spPr>
          <a:xfrm>
            <a:off x="2089492" y="2538760"/>
            <a:ext cx="4174576" cy="23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Green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y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ink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urpl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al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262</Words>
  <Application>Microsoft Office PowerPoint</Application>
  <PresentationFormat>On-screen Show (4:3)</PresentationFormat>
  <Paragraphs>87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Green Fish</vt:lpstr>
      <vt:lpstr>Grey Fish</vt:lpstr>
      <vt:lpstr>Orange Fish</vt:lpstr>
      <vt:lpstr>Pink Fish</vt:lpstr>
      <vt:lpstr>Purple Fish</vt:lpstr>
      <vt:lpstr>Teal Fish</vt:lpstr>
      <vt:lpstr>Popeth am bysgod </vt:lpstr>
      <vt:lpstr>PowerPoint Presentation</vt:lpstr>
      <vt:lpstr>PowerPoint Presentation</vt:lpstr>
      <vt:lpstr>Beth ydy enw hwn? </vt:lpstr>
      <vt:lpstr>Beth ydy enw’r pysgodyn yma?</vt:lpstr>
      <vt:lpstr>Beth ydy enw hwn?</vt:lpstr>
      <vt:lpstr>Beth ydy enw hwn?</vt:lpstr>
      <vt:lpstr>Beth ydy enw’r pysgodyn yma?</vt:lpstr>
      <vt:lpstr>Beth ydy enw’r pysgodyn yma?</vt:lpstr>
      <vt:lpstr>Pysgod gwyn</vt:lpstr>
      <vt:lpstr>Pysgod cregyn</vt:lpstr>
      <vt:lpstr>   Pysgod olewog</vt:lpstr>
      <vt:lpstr>PowerPoint Presentation</vt:lpstr>
      <vt:lpstr>Beth ydy’r pryd bwyd pysgod yma?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Ingenious Design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31</cp:revision>
  <cp:lastPrinted>2014-03-06T09:51:39Z</cp:lastPrinted>
  <dcterms:created xsi:type="dcterms:W3CDTF">2013-09-19T14:22:00Z</dcterms:created>
  <dcterms:modified xsi:type="dcterms:W3CDTF">2014-03-06T09:53:04Z</dcterms:modified>
</cp:coreProperties>
</file>