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3" r:id="rId2"/>
    <p:sldMasterId id="2147483670" r:id="rId3"/>
    <p:sldMasterId id="2147483677" r:id="rId4"/>
    <p:sldMasterId id="2147483684" r:id="rId5"/>
    <p:sldMasterId id="2147483691" r:id="rId6"/>
  </p:sldMasterIdLst>
  <p:handoutMasterIdLst>
    <p:handoutMasterId r:id="rId16"/>
  </p:handoutMasterIdLst>
  <p:sldIdLst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C9BF1-5442-4713-983D-6584FD0C592B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C8A4B-B162-4917-ADC5-79D7FAEA5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3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Green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2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0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7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Orange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4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65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879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832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4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fld id="{CAA4DA28-EF3E-4B32-8247-3C5FCD731A7E}" type="datetimeFigureOut">
              <a:rPr lang="en-GB" smtClean="0"/>
              <a:t>24/02/2014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A1AA3-8F2E-491C-B959-9583D068F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3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Pink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5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29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4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0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Purple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6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76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90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0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5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Teal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7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18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83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97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06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7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Grey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3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08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06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0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563464" y="6447900"/>
            <a:ext cx="250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Pysgod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Bwydwch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ein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 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dyfodol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12" name="Picture 11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3" name="Picture 12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01" y="1685875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Trefnu</a:t>
            </a:r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blasu</a:t>
            </a:r>
            <a:endParaRPr lang="en-GB" sz="6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19824"/>
          <a:stretch/>
        </p:blipFill>
        <p:spPr>
          <a:xfrm>
            <a:off x="1905712" y="2948450"/>
            <a:ext cx="5261233" cy="29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770" y="1247452"/>
            <a:ext cx="4074214" cy="498985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Anfonwch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lythyrau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gartref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wirio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am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alergeddau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rhesymau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crefyddol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neu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ddiwylliannol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pam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all plant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flasu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bwydydd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Gwiriwch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yr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atebion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i’r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llythyrau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chymrwch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camau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angenrheidiol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ynghylch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gall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dosbarth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flasu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yng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ngoleuni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ymatebion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rhieni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gofalwyr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31134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Paratowch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7" name="Picture 3" descr="C:\Documents and Settings\ctheobald\Desktop\Seafish filming in school July 2013 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998169" cy="3333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376" y="1435460"/>
            <a:ext cx="4824536" cy="496855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Wingdings" pitchFamily="2" charset="2"/>
              <a:buChar char="q"/>
            </a:pP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Platiau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gweini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gyfer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samplau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fr-FR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lwyau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gweini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gyfer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samplau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Platiau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blasu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un i bob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plentyn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gyfer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sy’n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cael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flasu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Offer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e.e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llwyau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ffyrc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un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bob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plentyn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Tyweli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papur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rhag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ofn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bydd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blaswyr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angen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tynnu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cegau</a:t>
            </a:r>
            <a:endParaRPr lang="en-GB" sz="24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Cwpannau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ddŵr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un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bob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plentyn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olchi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ceg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rhwng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samplau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 algn="l"/>
            <a:endParaRPr lang="en-GB" sz="2400" dirty="0"/>
          </a:p>
          <a:p>
            <a:pPr algn="l"/>
            <a:endParaRPr lang="en-GB" sz="2400" dirty="0" smtClean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448" y="60560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Paratowch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offer</a:t>
            </a:r>
          </a:p>
        </p:txBody>
      </p:sp>
      <p:pic>
        <p:nvPicPr>
          <p:cNvPr id="8194" name="Picture 2" descr="C:\Documents and Settings\ctheobald\Desktop\Seafish filming in school July 2013 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83" y="1772816"/>
            <a:ext cx="2876782" cy="345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1277223"/>
            <a:ext cx="4968552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Prynwch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byddwch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flasu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.*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Gwiriwch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dyddiadau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sicrhau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bydd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iawn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pan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fydd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angen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algn="l"/>
            <a:endParaRPr lang="en-GB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Storiwch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gywir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tan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sesiwn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flasu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e.e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yr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oergell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GB" sz="2200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sesiwn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flasu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paratowch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ddarnau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maint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ddiogel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ac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lanwaith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7" y="456627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Paratowch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2" name="Picture 2" descr="C:\Documents and Settings\ctheobald\Desktop\Seafish filming in school July 2013 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27" y="1772816"/>
            <a:ext cx="3013075" cy="309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9" y="50131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Fe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fydd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samplau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fach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felly dim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ond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ychydig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byddwch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angen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265" y="1295154"/>
            <a:ext cx="5573070" cy="5054371"/>
          </a:xfrm>
        </p:spPr>
        <p:txBody>
          <a:bodyPr>
            <a:noAutofit/>
          </a:bodyPr>
          <a:lstStyle/>
          <a:p>
            <a:pPr algn="l"/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Esboniwch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i’r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plant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n-GB" sz="22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Rhaid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ymolchi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dwylo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a’u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sychu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cyn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blasu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200" dirty="0">
              <a:solidFill>
                <a:srgbClr val="007C92"/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Rhaid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gweini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gydag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un darn o offer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a’i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fwyta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gydag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un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arall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ddylai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plant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weini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gyda’r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un offer y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nhw’n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defnyddio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fwyta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). </a:t>
            </a:r>
            <a:r>
              <a:rPr lang="en-GB" sz="2200" dirty="0" smtClean="0">
                <a:solidFill>
                  <a:srgbClr val="007C92"/>
                </a:solidFill>
                <a:latin typeface="Century Gothic" pitchFamily="34" charset="0"/>
              </a:rPr>
              <a:t/>
            </a:r>
            <a:br>
              <a:rPr lang="en-GB" sz="2200" dirty="0" smtClean="0">
                <a:solidFill>
                  <a:srgbClr val="007C92"/>
                </a:solidFill>
                <a:latin typeface="Century Gothic" pitchFamily="34" charset="0"/>
              </a:rPr>
            </a:br>
            <a:endParaRPr lang="en-GB" sz="2200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Defnyddiwch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eich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synhwyrau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archwilio’r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edrychiad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arogl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cyffyrddiad</a:t>
            </a:r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22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</a:t>
            </a:r>
            <a:r>
              <a:rPr lang="en-GB" sz="2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2200" b="1" dirty="0" smtClean="0">
                <a:solidFill>
                  <a:srgbClr val="007C92"/>
                </a:solidFill>
                <a:latin typeface="Century Gothic" pitchFamily="34" charset="0"/>
              </a:rPr>
              <a:t/>
            </a:r>
            <a:br>
              <a:rPr lang="en-GB" sz="2200" b="1" dirty="0" smtClean="0">
                <a:solidFill>
                  <a:srgbClr val="007C92"/>
                </a:solidFill>
                <a:latin typeface="Century Gothic" pitchFamily="34" charset="0"/>
              </a:rPr>
            </a:br>
            <a:endParaRPr lang="en-GB" sz="2200" b="1" dirty="0" smtClean="0">
              <a:solidFill>
                <a:srgbClr val="007C92"/>
              </a:solidFill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4265" y="48481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Paratowch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blaswyr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14" y="2060848"/>
            <a:ext cx="2486348" cy="331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47453"/>
            <a:ext cx="4968552" cy="4845843"/>
          </a:xfrm>
        </p:spPr>
        <p:txBody>
          <a:bodyPr>
            <a:noAutofit/>
          </a:bodyPr>
          <a:lstStyle/>
          <a:p>
            <a:pPr algn="l"/>
            <a:endParaRPr lang="en-GB" sz="2200" b="1" dirty="0" smtClean="0">
              <a:solidFill>
                <a:srgbClr val="007C92"/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Gellir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tynnu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ellir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lyncu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gynnil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geg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gyda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thywel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papur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Yna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gellir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daflu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ffwrdd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rhaid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i’r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blaswyr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ymolchi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dwylo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2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endParaRPr lang="en-GB" sz="2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Sipiwch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ddŵr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rhwng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pob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sampl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olchi’ch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ceg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  <a:endParaRPr lang="en-GB" sz="2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3543" y="57626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Paratowch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blaswyr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parhad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…</a:t>
            </a:r>
            <a:r>
              <a:rPr lang="en-GB" b="1" dirty="0" smtClean="0">
                <a:solidFill>
                  <a:srgbClr val="007C92"/>
                </a:solidFill>
                <a:latin typeface="Century Gothic" pitchFamily="34" charset="0"/>
              </a:rPr>
              <a:t> </a:t>
            </a:r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  <p:pic>
        <p:nvPicPr>
          <p:cNvPr id="7170" name="Picture 2" descr="C:\Documents and Settings\ctheobald\Desktop\Seafish filming in school July 2013 4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2"/>
          <a:stretch/>
        </p:blipFill>
        <p:spPr bwMode="auto">
          <a:xfrm>
            <a:off x="5518809" y="1554712"/>
            <a:ext cx="3416654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7931868" cy="4392488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Wingdings" pitchFamily="2" charset="2"/>
              <a:buChar char="q"/>
            </a:pP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ymrwch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ddarn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drychwch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en-GB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Aroglwch</a:t>
            </a:r>
            <a:endParaRPr lang="en-GB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GB" sz="2800" b="1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Blaswch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endParaRPr lang="en-GB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n-GB" sz="2800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Siaradwch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am y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profiad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  <a:endParaRPr lang="en-GB" sz="28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311349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Blasu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C:\Documents and Settings\ctheobald\Desktop\Seafish filming in school July 2013 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20" y="1058409"/>
            <a:ext cx="1675125" cy="2057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ctheobald\Desktop\Seafish filming in school July 2013 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28" y="1352477"/>
            <a:ext cx="2040400" cy="176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ctheobald\Desktop\Seafish filming in school July 2013 4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89" y="3280946"/>
            <a:ext cx="2348226" cy="2530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9543" y="65669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Geiriau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blasu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70916" y="1433076"/>
            <a:ext cx="3119215" cy="1509327"/>
          </a:xfrm>
          <a:prstGeom prst="wedgeEllipseCallout">
            <a:avLst>
              <a:gd name="adj1" fmla="val -47418"/>
              <a:gd name="adj2" fmla="val 65895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latin typeface="Century Gothic" panose="020B0502020202020204" pitchFamily="34" charset="0"/>
              </a:rPr>
              <a:t>h</a:t>
            </a:r>
            <a:r>
              <a:rPr lang="en-GB" sz="4000" dirty="0" err="1" smtClean="0">
                <a:latin typeface="Century Gothic" panose="020B0502020202020204" pitchFamily="34" charset="0"/>
              </a:rPr>
              <a:t>aenog</a:t>
            </a:r>
            <a:endParaRPr lang="en-GB" sz="4000" dirty="0">
              <a:latin typeface="Century Gothic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400091" y="494131"/>
            <a:ext cx="3071851" cy="1385944"/>
          </a:xfrm>
          <a:prstGeom prst="wedgeEllipseCallout">
            <a:avLst>
              <a:gd name="adj1" fmla="val 47826"/>
              <a:gd name="adj2" fmla="val 84685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 smtClean="0">
                <a:latin typeface="Century Gothic" panose="020B0502020202020204" pitchFamily="34" charset="0"/>
              </a:rPr>
              <a:t>meddal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560393" y="1718267"/>
            <a:ext cx="2952328" cy="1224136"/>
          </a:xfrm>
          <a:prstGeom prst="wedgeEllipseCallout">
            <a:avLst>
              <a:gd name="adj1" fmla="val -13236"/>
              <a:gd name="adj2" fmla="val -139516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Century Gothic" panose="020B0502020202020204" pitchFamily="34" charset="0"/>
              </a:rPr>
              <a:t>caled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940152" y="2562681"/>
            <a:ext cx="2952328" cy="1224136"/>
          </a:xfrm>
          <a:prstGeom prst="wedgeEllipseCallout">
            <a:avLst>
              <a:gd name="adj1" fmla="val 50362"/>
              <a:gd name="adj2" fmla="val -62643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Century Gothic" panose="020B0502020202020204" pitchFamily="34" charset="0"/>
              </a:rPr>
              <a:t>mwyn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0" y="3967921"/>
            <a:ext cx="2952328" cy="1224136"/>
          </a:xfrm>
          <a:prstGeom prst="wedgeEllipseCallout">
            <a:avLst>
              <a:gd name="adj1" fmla="val -37728"/>
              <a:gd name="adj2" fmla="val 121676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Century Gothic" panose="020B0502020202020204" pitchFamily="34" charset="0"/>
              </a:rPr>
              <a:t>cryf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153114" y="4213077"/>
            <a:ext cx="3990885" cy="1376163"/>
          </a:xfrm>
          <a:prstGeom prst="wedgeEllipseCallout">
            <a:avLst>
              <a:gd name="adj1" fmla="val -16893"/>
              <a:gd name="adj2" fmla="val 91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 smtClean="0">
                <a:latin typeface="Century Gothic" panose="020B0502020202020204" pitchFamily="34" charset="0"/>
              </a:rPr>
              <a:t>sbyngaidd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014938" y="5056754"/>
            <a:ext cx="3384376" cy="1224136"/>
          </a:xfrm>
          <a:prstGeom prst="wedgeEllipseCallout">
            <a:avLst>
              <a:gd name="adj1" fmla="val 57167"/>
              <a:gd name="adj2" fmla="val 20314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latin typeface="Century Gothic" panose="020B0502020202020204" pitchFamily="34" charset="0"/>
              </a:rPr>
              <a:t>melys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296440" y="2974353"/>
            <a:ext cx="3643712" cy="1390751"/>
          </a:xfrm>
          <a:prstGeom prst="wedgeEllipseCallout">
            <a:avLst>
              <a:gd name="adj1" fmla="val 24089"/>
              <a:gd name="adj2" fmla="val 83842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latin typeface="Century Gothic" panose="020B0502020202020204" pitchFamily="34" charset="0"/>
              </a:rPr>
              <a:t>l</a:t>
            </a:r>
            <a:r>
              <a:rPr lang="en-GB" sz="4000" dirty="0" err="1" smtClean="0">
                <a:latin typeface="Century Gothic" panose="020B0502020202020204" pitchFamily="34" charset="0"/>
              </a:rPr>
              <a:t>lawn</a:t>
            </a:r>
            <a:r>
              <a:rPr lang="en-GB" sz="4000" dirty="0" smtClean="0">
                <a:latin typeface="Century Gothic" panose="020B0502020202020204" pitchFamily="34" charset="0"/>
              </a:rPr>
              <a:t> </a:t>
            </a:r>
            <a:r>
              <a:rPr lang="en-GB" sz="4000" dirty="0" err="1">
                <a:latin typeface="Century Gothic" panose="020B0502020202020204" pitchFamily="34" charset="0"/>
              </a:rPr>
              <a:t>sudd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3456384" cy="34563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y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ang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ink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urpl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al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305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Green Fish</vt:lpstr>
      <vt:lpstr>Grey Fish</vt:lpstr>
      <vt:lpstr>Orange Fish</vt:lpstr>
      <vt:lpstr>Pink Fish</vt:lpstr>
      <vt:lpstr>Purple Fish</vt:lpstr>
      <vt:lpstr>Teal Fish</vt:lpstr>
      <vt:lpstr>Trefnu blasu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Ingenious Design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15</cp:revision>
  <cp:lastPrinted>2013-10-16T14:41:47Z</cp:lastPrinted>
  <dcterms:created xsi:type="dcterms:W3CDTF">2013-09-19T14:22:00Z</dcterms:created>
  <dcterms:modified xsi:type="dcterms:W3CDTF">2014-02-24T15:32:45Z</dcterms:modified>
</cp:coreProperties>
</file>