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3" r:id="rId2"/>
    <p:sldMasterId id="2147483670" r:id="rId3"/>
    <p:sldMasterId id="2147483677" r:id="rId4"/>
    <p:sldMasterId id="2147483684" r:id="rId5"/>
    <p:sldMasterId id="2147483691" r:id="rId6"/>
  </p:sldMasterIdLst>
  <p:notesMasterIdLst>
    <p:notesMasterId r:id="rId22"/>
  </p:notesMasterIdLst>
  <p:sldIdLst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9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96D8B-021E-4B5D-B86D-B04A7BBB93E0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5DC4-8424-4668-B05F-CFCD0C48E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5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1FBBF-1AC0-4CC5-BCBE-7FB1BA20AB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6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1FBBF-1AC0-4CC5-BCBE-7FB1BA20AB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6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Green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2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03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7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Orange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4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655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879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832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40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Pink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5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44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29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34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3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60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0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Purple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6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76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690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501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5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fld id="{CAA4DA28-EF3E-4B32-8247-3C5FCD731A7E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A1AA3-8F2E-491C-B959-9583D068F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88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© </a:t>
            </a:r>
            <a:r>
              <a:rPr lang="en-GB" dirty="0" err="1" smtClean="0"/>
              <a:t>Seafish</a:t>
            </a:r>
            <a:r>
              <a:rPr lang="en-GB" dirty="0" smtClean="0"/>
              <a:t> 2013 www.fishisthedish.co.uk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A1AA3-8F2E-491C-B959-9583D068F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70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Teal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7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218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883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906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397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7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8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5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Grey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3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908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876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06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0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0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536514" y="6487054"/>
            <a:ext cx="2634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Pysgod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. 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Bwydwch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 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ein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 </a:t>
            </a:r>
            <a:r>
              <a:rPr lang="en-GB" sz="1200" b="1" dirty="0" err="1">
                <a:solidFill>
                  <a:srgbClr val="007581"/>
                </a:solidFill>
                <a:latin typeface="Century Gothic" pitchFamily="34" charset="0"/>
              </a:rPr>
              <a:t>dyfodol</a:t>
            </a:r>
            <a:r>
              <a:rPr lang="en-GB" sz="1200" b="1" dirty="0">
                <a:solidFill>
                  <a:srgbClr val="007581"/>
                </a:solidFill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64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8" r:id="rId6"/>
    <p:sldLayoutId id="2147483699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12" name="Picture 11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3" name="Picture 12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64" y="1685875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Bwyta’n</a:t>
            </a:r>
            <a:r>
              <a:rPr lang="en-GB" sz="6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iach</a:t>
            </a:r>
            <a:endParaRPr lang="en-GB" sz="60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2523"/>
          <a:stretch/>
        </p:blipFill>
        <p:spPr>
          <a:xfrm flipH="1">
            <a:off x="2213361" y="2991180"/>
            <a:ext cx="4783547" cy="27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BNF01\Home\ctheobald\My Documents\Eatwell section images\eatwellplatelarge_plain (960 x 67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4675" r="15252" b="14840"/>
          <a:stretch/>
        </p:blipFill>
        <p:spPr bwMode="auto">
          <a:xfrm>
            <a:off x="4499992" y="1927764"/>
            <a:ext cx="4450729" cy="31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46883" y="404845"/>
            <a:ext cx="7705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Prydau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2050" name="Picture 2" descr="S:\Shared\EDUCATION TEAM FILES\Seafish\Fish Feed Your Future 2013\Photos\Smoked mackereal pate small 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1" y="1819291"/>
            <a:ext cx="3681858" cy="3270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46883" y="1174286"/>
            <a:ext cx="8699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pob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perthyn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20757" y="5370989"/>
            <a:ext cx="1803069" cy="434275"/>
            <a:chOff x="4684111" y="5370989"/>
            <a:chExt cx="1231296" cy="434275"/>
          </a:xfrm>
        </p:grpSpPr>
        <p:sp>
          <p:nvSpPr>
            <p:cNvPr id="2" name="Rounded Rectangle 1"/>
            <p:cNvSpPr/>
            <p:nvPr/>
          </p:nvSpPr>
          <p:spPr>
            <a:xfrm>
              <a:off x="4684111" y="5370989"/>
              <a:ext cx="1088318" cy="434275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3279" y="54051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ciwcymbyr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6257" y="5370989"/>
            <a:ext cx="1753100" cy="430803"/>
            <a:chOff x="3851920" y="4585875"/>
            <a:chExt cx="1944216" cy="430803"/>
          </a:xfrm>
        </p:grpSpPr>
        <p:sp>
          <p:nvSpPr>
            <p:cNvPr id="11" name="Rounded Rectangle 10"/>
            <p:cNvSpPr/>
            <p:nvPr/>
          </p:nvSpPr>
          <p:spPr>
            <a:xfrm>
              <a:off x="3851920" y="4585875"/>
              <a:ext cx="1944216" cy="430803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1920" y="4585875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 pâté </a:t>
              </a:r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macrell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52643" y="5374461"/>
            <a:ext cx="948583" cy="430803"/>
            <a:chOff x="2550811" y="5374461"/>
            <a:chExt cx="1944216" cy="430803"/>
          </a:xfrm>
        </p:grpSpPr>
        <p:sp>
          <p:nvSpPr>
            <p:cNvPr id="16" name="Rounded Rectangle 15"/>
            <p:cNvSpPr/>
            <p:nvPr/>
          </p:nvSpPr>
          <p:spPr>
            <a:xfrm>
              <a:off x="2550811" y="5374461"/>
              <a:ext cx="1944216" cy="430803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60620" y="5398032"/>
              <a:ext cx="1324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tôst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26973" y="5949278"/>
            <a:ext cx="78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fyddech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yfed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gyda’r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8471E-7 L 0.50799 -0.178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8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7037E-6 L 0.51389 -0.38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36132E-7 L 0.13836 -0.367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-18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BNF01\Home\ctheobald\My Documents\Eatwell section images\eatwellplatelarge_plain (960 x 67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4675" r="15252" b="14840"/>
          <a:stretch/>
        </p:blipFill>
        <p:spPr bwMode="auto">
          <a:xfrm>
            <a:off x="4385916" y="1700808"/>
            <a:ext cx="4450729" cy="31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4698" y="482913"/>
            <a:ext cx="7705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Prydau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92217" y="1141259"/>
            <a:ext cx="8699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pob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perthyn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354713" y="4922804"/>
            <a:ext cx="36270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ffrwythau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llysiau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eraill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sydd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026" name="Picture 2" descr="S:\Shared\EDUCATION TEAM FILES\Seafish\Fish Feed Your Future 2013\Welsh packs\Recipes\images\Prawn ric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7" t="11343" r="5057" b="5528"/>
          <a:stretch/>
        </p:blipFill>
        <p:spPr bwMode="auto">
          <a:xfrm>
            <a:off x="592217" y="1968675"/>
            <a:ext cx="3685257" cy="3127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90618" y="5375828"/>
            <a:ext cx="1301393" cy="432557"/>
            <a:chOff x="1364312" y="5373216"/>
            <a:chExt cx="1301393" cy="432557"/>
          </a:xfrm>
        </p:grpSpPr>
        <p:sp>
          <p:nvSpPr>
            <p:cNvPr id="16" name="Rounded Rectangle 15"/>
            <p:cNvSpPr/>
            <p:nvPr/>
          </p:nvSpPr>
          <p:spPr>
            <a:xfrm>
              <a:off x="1364312" y="5374970"/>
              <a:ext cx="1301393" cy="430803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0407" y="5373216"/>
              <a:ext cx="1086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pupur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4740" y="5375828"/>
            <a:ext cx="1760434" cy="646331"/>
            <a:chOff x="4684111" y="5351393"/>
            <a:chExt cx="1051641" cy="646331"/>
          </a:xfrm>
        </p:grpSpPr>
        <p:sp>
          <p:nvSpPr>
            <p:cNvPr id="2" name="Rounded Rectangle 1"/>
            <p:cNvSpPr/>
            <p:nvPr/>
          </p:nvSpPr>
          <p:spPr>
            <a:xfrm>
              <a:off x="4684111" y="5370989"/>
              <a:ext cx="929615" cy="434275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6605" y="5351393"/>
              <a:ext cx="10091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corgimwch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76411" y="5395424"/>
            <a:ext cx="1008112" cy="430803"/>
            <a:chOff x="3851920" y="4585875"/>
            <a:chExt cx="2268252" cy="430803"/>
          </a:xfrm>
        </p:grpSpPr>
        <p:sp>
          <p:nvSpPr>
            <p:cNvPr id="11" name="Rounded Rectangle 10"/>
            <p:cNvSpPr/>
            <p:nvPr/>
          </p:nvSpPr>
          <p:spPr>
            <a:xfrm>
              <a:off x="3851920" y="4585875"/>
              <a:ext cx="1944216" cy="430803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75956" y="4585875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reis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8771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-0.0155 L 0.51406 -0.225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3" y="-10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58194 -0.392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97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00555E-6 L 0.21441 -0.417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208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BNF01\Home\ctheobald\My Documents\Eatwell section images\eatwellplatelarge_plain (960 x 67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4675" r="15252" b="14840"/>
          <a:stretch/>
        </p:blipFill>
        <p:spPr bwMode="auto">
          <a:xfrm>
            <a:off x="4460725" y="1927764"/>
            <a:ext cx="4450729" cy="31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0865" y="475252"/>
            <a:ext cx="7705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Prydau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24839" y="1258194"/>
            <a:ext cx="8699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pob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perthyn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4503641" y="4981213"/>
            <a:ext cx="36832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 fwyd o’r grŵp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Llaeth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bwydydd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cynnyrch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llaeth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i-FI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allech chi ei ychwanegu?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4098" name="Picture 2" descr="S:\Shared\EDUCATION TEAM FILES\Seafish\Fish Feed Your Future 2013\Photos\Mussel pasta small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12972" r="17339"/>
          <a:stretch/>
        </p:blipFill>
        <p:spPr bwMode="auto">
          <a:xfrm>
            <a:off x="435764" y="1927764"/>
            <a:ext cx="3910906" cy="2906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29714" y="5378017"/>
            <a:ext cx="1439426" cy="434275"/>
            <a:chOff x="4684111" y="5370989"/>
            <a:chExt cx="1051643" cy="434275"/>
          </a:xfrm>
        </p:grpSpPr>
        <p:sp>
          <p:nvSpPr>
            <p:cNvPr id="2" name="Rounded Rectangle 1"/>
            <p:cNvSpPr/>
            <p:nvPr/>
          </p:nvSpPr>
          <p:spPr>
            <a:xfrm>
              <a:off x="4684111" y="5370989"/>
              <a:ext cx="822744" cy="434275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7841" y="5373216"/>
              <a:ext cx="927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pasta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60923" y="5398343"/>
            <a:ext cx="1728192" cy="430803"/>
            <a:chOff x="3851920" y="4585875"/>
            <a:chExt cx="2515991" cy="430803"/>
          </a:xfrm>
        </p:grpSpPr>
        <p:sp>
          <p:nvSpPr>
            <p:cNvPr id="11" name="Rounded Rectangle 10"/>
            <p:cNvSpPr/>
            <p:nvPr/>
          </p:nvSpPr>
          <p:spPr>
            <a:xfrm>
              <a:off x="3851920" y="4585875"/>
              <a:ext cx="1944216" cy="430803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9989" y="4592083"/>
              <a:ext cx="2477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tomatos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5764" y="5285311"/>
            <a:ext cx="1721959" cy="646332"/>
            <a:chOff x="1364312" y="5361754"/>
            <a:chExt cx="1483776" cy="449893"/>
          </a:xfrm>
        </p:grpSpPr>
        <p:sp>
          <p:nvSpPr>
            <p:cNvPr id="16" name="Rounded Rectangle 15"/>
            <p:cNvSpPr/>
            <p:nvPr/>
          </p:nvSpPr>
          <p:spPr>
            <a:xfrm>
              <a:off x="1364312" y="5374970"/>
              <a:ext cx="1301393" cy="430803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80782" y="5361754"/>
              <a:ext cx="1267306" cy="449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cregyn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gleision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6891E-6 L 0.51805 -0.218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-109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56146 -0.3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20868 -0.37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40492" y="474366"/>
            <a:ext cx="7705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Prydau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78979" y="1243807"/>
            <a:ext cx="75484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Nodwch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math o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bysgod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gyd-fynd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gyda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phob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GB" sz="2400" dirty="0"/>
              <a:t> </a:t>
            </a:r>
            <a:endParaRPr lang="en-US" sz="2400" b="1" dirty="0">
              <a:solidFill>
                <a:srgbClr val="007C92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4098" name="Picture 2" descr="S:\Shared\EDUCATION TEAM FILES\Seafish\Fish Feed Your Future 2013\Photos\Mussel pasta small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12972" r="17339"/>
          <a:stretch/>
        </p:blipFill>
        <p:spPr bwMode="auto">
          <a:xfrm>
            <a:off x="559895" y="2818560"/>
            <a:ext cx="2376264" cy="1766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:\Shared\EDUCATION TEAM FILES\Seafish\Fish Feed Your Future 2013\Photos\Smoked mackereal pate small siz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8" b="11095"/>
          <a:stretch/>
        </p:blipFill>
        <p:spPr bwMode="auto">
          <a:xfrm>
            <a:off x="3274064" y="2805591"/>
            <a:ext cx="2485121" cy="1855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:\Shared\EDUCATION TEAM FILES\Seafish\Fish Feed Your Future 2013\Resources\PowerPoints\images used in PPs\Fish fingers mash and pea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"/>
          <a:stretch/>
        </p:blipFill>
        <p:spPr bwMode="auto">
          <a:xfrm>
            <a:off x="6106143" y="2805591"/>
            <a:ext cx="2441213" cy="1759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085315" y="5064761"/>
            <a:ext cx="1290415" cy="327635"/>
          </a:xfrm>
          <a:prstGeom prst="roundRect">
            <a:avLst/>
          </a:prstGeom>
          <a:noFill/>
          <a:ln w="38100"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3696026" y="5113973"/>
            <a:ext cx="1376224" cy="328338"/>
          </a:xfrm>
          <a:prstGeom prst="roundRect">
            <a:avLst/>
          </a:prstGeom>
          <a:noFill/>
          <a:ln w="38100"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6514267" y="5112567"/>
            <a:ext cx="1444546" cy="348899"/>
          </a:xfrm>
          <a:prstGeom prst="roundRect">
            <a:avLst/>
          </a:prstGeom>
          <a:noFill/>
          <a:ln w="38100"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962267" y="5876394"/>
            <a:ext cx="5163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Gawsoch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chi bob un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gywir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12090" y="2060705"/>
            <a:ext cx="1920132" cy="845177"/>
            <a:chOff x="4616807" y="5370989"/>
            <a:chExt cx="1197873" cy="648558"/>
          </a:xfrm>
        </p:grpSpPr>
        <p:sp>
          <p:nvSpPr>
            <p:cNvPr id="2" name="Rounded Rectangle 1"/>
            <p:cNvSpPr/>
            <p:nvPr/>
          </p:nvSpPr>
          <p:spPr>
            <a:xfrm>
              <a:off x="4616807" y="5370989"/>
              <a:ext cx="1145266" cy="503847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07840" y="5373216"/>
              <a:ext cx="1006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Pysgod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olewog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85156" y="2021525"/>
            <a:ext cx="2016224" cy="914835"/>
            <a:chOff x="3432588" y="4585875"/>
            <a:chExt cx="2935324" cy="652539"/>
          </a:xfrm>
        </p:grpSpPr>
        <p:sp>
          <p:nvSpPr>
            <p:cNvPr id="11" name="Rounded Rectangle 10"/>
            <p:cNvSpPr/>
            <p:nvPr/>
          </p:nvSpPr>
          <p:spPr>
            <a:xfrm>
              <a:off x="3432588" y="4585875"/>
              <a:ext cx="2363547" cy="474548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9991" y="4592083"/>
              <a:ext cx="2477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Pysgod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cregyn</a:t>
              </a:r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40737" y="2135623"/>
            <a:ext cx="2239321" cy="530761"/>
            <a:chOff x="1283054" y="5374970"/>
            <a:chExt cx="1736988" cy="430803"/>
          </a:xfrm>
        </p:grpSpPr>
        <p:sp>
          <p:nvSpPr>
            <p:cNvPr id="16" name="Rounded Rectangle 15"/>
            <p:cNvSpPr/>
            <p:nvPr/>
          </p:nvSpPr>
          <p:spPr>
            <a:xfrm>
              <a:off x="1283054" y="5374970"/>
              <a:ext cx="1382651" cy="430803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2828" y="5436441"/>
              <a:ext cx="1697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Pysgod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gwyn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926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88688E-6 L 0.5809 0.417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5" y="20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3437E-6 L -0.2882 0.39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19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031E-6 L -0.31649 0.39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9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BNF01\Home\ctheobald\My Documents\Eatwell section images\eatwellplatelarge_K&amp;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13260" r="3712" b="10324"/>
          <a:stretch>
            <a:fillRect/>
          </a:stretch>
        </p:blipFill>
        <p:spPr bwMode="auto">
          <a:xfrm>
            <a:off x="1444724" y="2412154"/>
            <a:ext cx="5949232" cy="344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75637" y="1449126"/>
            <a:ext cx="7513784" cy="1101428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Cofiwch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fwyta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amrywiaeth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o’r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plât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bwyta’n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iach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gadw’n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iach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!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8371" y="51302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Bwyta’n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iach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647032" y="5796718"/>
            <a:ext cx="5544616" cy="550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angen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chi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yfed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digon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hefyd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35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3456384" cy="34563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60032" y="4977172"/>
            <a:ext cx="324036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b="1" dirty="0">
              <a:solidFill>
                <a:srgbClr val="007C92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3528" y="520148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Plât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bwyta’n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iach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2" descr="\\BNF01\Home\ctheobald\My Documents\Eatwell section images\eatwellplatelarge_K&amp;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13260" r="3712" b="10324"/>
          <a:stretch>
            <a:fillRect/>
          </a:stretch>
        </p:blipFill>
        <p:spPr bwMode="auto">
          <a:xfrm>
            <a:off x="886880" y="2270852"/>
            <a:ext cx="6888935" cy="39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94758" y="1444006"/>
            <a:ext cx="7868247" cy="1101428"/>
          </a:xfrm>
        </p:spPr>
        <p:txBody>
          <a:bodyPr>
            <a:normAutofit/>
          </a:bodyPr>
          <a:lstStyle/>
          <a:p>
            <a:pPr algn="l"/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Mae’r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plât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bwyta’n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iach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dangos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inni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sydd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angen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inni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fwyta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gadw’n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iach</a:t>
            </a:r>
            <a:endParaRPr lang="en-GB" sz="28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BNF01\Home\ctheobald\My Documents\Eatwell section images\eatwellplatelarge_plain (960 x 67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12326" r="13226" b="12326"/>
          <a:stretch>
            <a:fillRect/>
          </a:stretch>
        </p:blipFill>
        <p:spPr bwMode="auto">
          <a:xfrm>
            <a:off x="1052690" y="1264880"/>
            <a:ext cx="6503723" cy="461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5142" y="1634228"/>
            <a:ext cx="19442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Ffrwythau a 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llysiau</a:t>
            </a:r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49626" y="1634228"/>
            <a:ext cx="25209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Bara, reis, tatws,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pasta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</a:br>
            <a:endParaRPr lang="en-US" sz="1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4670" y="5052932"/>
            <a:ext cx="19446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Cig, pysgod, wyau,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ffa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249626" y="4749130"/>
            <a:ext cx="20510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Llaeth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bwydydd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cynnyrch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llaeth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95882" y="5598336"/>
            <a:ext cx="3673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Bwydydd a diodydd â llawer o fraster a/neu 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siwgr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49480" y="955540"/>
            <a:ext cx="8040659" cy="61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Faint o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grwpiau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allwch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chi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gweld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47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58" y="2084632"/>
            <a:ext cx="3911985" cy="401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13053" y="683841"/>
            <a:ext cx="6121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Ffrwythau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llysiau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05126" y="2364700"/>
            <a:ext cx="35575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Bwytwch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leiaf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5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dogn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dydd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9495" y="1462731"/>
            <a:ext cx="72410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fwydydd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ydych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32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gweld</a:t>
            </a:r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757200" y="4973652"/>
            <a:ext cx="4310030" cy="1176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Faint o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ddognau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chi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wedi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cael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heddiw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75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9447" y="1002121"/>
            <a:ext cx="7705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Bara,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reis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tatws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pasta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9447" y="1871246"/>
            <a:ext cx="64242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fwydydd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gweld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9" name="Picture 8" descr="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44" y="2536883"/>
            <a:ext cx="3852788" cy="37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72385" y="2278134"/>
            <a:ext cx="3482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dirty="0">
              <a:cs typeface="Arial" charset="0"/>
            </a:endParaRPr>
          </a:p>
          <a:p>
            <a:pPr eaLnBrk="1" hangingPunct="1"/>
            <a:endParaRPr lang="en-GB" dirty="0">
              <a:cs typeface="Arial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872062" y="4478216"/>
            <a:ext cx="4083620" cy="1008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chi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wedi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flasu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o’r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135078" y="2722112"/>
            <a:ext cx="35575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Bwytwch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o’r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bob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3541" y="670037"/>
            <a:ext cx="77055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Llaeth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bwydydd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cynnyrch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llaeth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38101" y="2092926"/>
            <a:ext cx="64242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fwydydd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gweld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36318" y="2894635"/>
            <a:ext cx="3482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Bwytwch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o’r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bob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dydd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7" name="Picture 8" descr="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9" y="2629352"/>
            <a:ext cx="4135326" cy="330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648912" y="4473256"/>
            <a:ext cx="4292573" cy="1008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Beth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eich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hoff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 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p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8" y="2398333"/>
            <a:ext cx="4097930" cy="34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77718" y="878236"/>
            <a:ext cx="7705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Cig,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wyau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ffa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54203" y="2847553"/>
            <a:ext cx="3482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Bwytwch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o’r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bob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dydd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.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270659" y="4546845"/>
            <a:ext cx="446651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Faint o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fathau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bysgod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gweld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2564" y="1803437"/>
            <a:ext cx="7773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fwydydd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gweld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ur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3" y="2401417"/>
            <a:ext cx="2140451" cy="353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2619" y="1048871"/>
            <a:ext cx="77055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Bwydydd a diodydd â llawer o fraster a/neu siwgr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30992" y="4168129"/>
            <a:ext cx="51125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Bwytwch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fwydydd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o’r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weithiau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unig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, a dim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ond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ychydig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075364" y="2854345"/>
            <a:ext cx="52653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fwydydd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ydych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gweld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Shared\EDUCATION TEAM FILES\Seafish\Fish Feed Your Future 2013\Resources\PowerPoints\images used in PPs\Fish fingers mash and p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824"/>
            <a:ext cx="4183987" cy="2909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BNF01\Home\ctheobald\My Documents\Eatwell section images\eatwellplatelarge_plain (960 x 67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4675" r="15252" b="14840"/>
          <a:stretch/>
        </p:blipFill>
        <p:spPr bwMode="auto">
          <a:xfrm>
            <a:off x="4499992" y="1927764"/>
            <a:ext cx="4450729" cy="31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4748" y="483798"/>
            <a:ext cx="77055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Prydau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4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pysgod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4799" y="1257117"/>
            <a:ext cx="8699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ba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mae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pob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yn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perthyn</a:t>
            </a:r>
            <a:r>
              <a:rPr lang="en-GB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52042" y="5038563"/>
            <a:ext cx="971704" cy="434275"/>
            <a:chOff x="4684111" y="5370989"/>
            <a:chExt cx="1296144" cy="434275"/>
          </a:xfrm>
        </p:grpSpPr>
        <p:sp>
          <p:nvSpPr>
            <p:cNvPr id="2" name="Rounded Rectangle 1"/>
            <p:cNvSpPr/>
            <p:nvPr/>
          </p:nvSpPr>
          <p:spPr>
            <a:xfrm>
              <a:off x="4684111" y="5370989"/>
              <a:ext cx="1088318" cy="434275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28127" y="540519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pys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4798" y="5052997"/>
            <a:ext cx="2913699" cy="923330"/>
            <a:chOff x="3851920" y="4585875"/>
            <a:chExt cx="1944216" cy="923330"/>
          </a:xfrm>
        </p:grpSpPr>
        <p:sp>
          <p:nvSpPr>
            <p:cNvPr id="11" name="Rounded Rectangle 10"/>
            <p:cNvSpPr/>
            <p:nvPr/>
          </p:nvSpPr>
          <p:spPr>
            <a:xfrm>
              <a:off x="3851920" y="4585875"/>
              <a:ext cx="1944216" cy="430803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51920" y="4585875"/>
              <a:ext cx="19442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bysedd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pysgod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penfras</a:t>
              </a:r>
              <a:r>
                <a:rPr lang="en-GB" dirty="0" smtClean="0"/>
                <a:t> 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42224" y="5062713"/>
            <a:ext cx="1586905" cy="400067"/>
            <a:chOff x="2550811" y="5374461"/>
            <a:chExt cx="1958704" cy="400067"/>
          </a:xfrm>
        </p:grpSpPr>
        <p:sp>
          <p:nvSpPr>
            <p:cNvPr id="16" name="Rounded Rectangle 15"/>
            <p:cNvSpPr/>
            <p:nvPr/>
          </p:nvSpPr>
          <p:spPr>
            <a:xfrm>
              <a:off x="2550811" y="5374461"/>
              <a:ext cx="1944216" cy="400067"/>
            </a:xfrm>
            <a:prstGeom prst="roundRect">
              <a:avLst/>
            </a:prstGeom>
            <a:solidFill>
              <a:srgbClr val="007C92"/>
            </a:solidFill>
            <a:ln>
              <a:solidFill>
                <a:srgbClr val="007C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65299" y="5394731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tatws</a:t>
              </a:r>
              <a:r>
                <a:rPr lang="en-GB" b="1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en-GB" b="1" dirty="0" err="1" smtClean="0">
                  <a:solidFill>
                    <a:schemeClr val="bg1"/>
                  </a:solidFill>
                  <a:latin typeface="Century Gothic" pitchFamily="34" charset="0"/>
                </a:rPr>
                <a:t>stwnsh</a:t>
              </a:r>
              <a:endParaRPr lang="en-GB" dirty="0"/>
            </a:p>
          </p:txBody>
        </p:sp>
      </p:grp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59631" y="5591619"/>
            <a:ext cx="62445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Pa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brif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grŵp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arall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sydd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goll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o’r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pryd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bwyd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yma</a:t>
            </a: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36 0.00301 L 0.44062 -0.175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8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0453E-6 L 0.30798 -0.311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-15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232 L -0.09913 -0.308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-15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Green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ey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rang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ink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urpl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al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402</Words>
  <Application>Microsoft Office PowerPoint</Application>
  <PresentationFormat>On-screen Show (4:3)</PresentationFormat>
  <Paragraphs>63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Green Fish</vt:lpstr>
      <vt:lpstr>Grey Fish</vt:lpstr>
      <vt:lpstr>Orange Fish</vt:lpstr>
      <vt:lpstr>Pink Fish</vt:lpstr>
      <vt:lpstr>Purple Fish</vt:lpstr>
      <vt:lpstr>Teal Fish</vt:lpstr>
      <vt:lpstr>Bwyta’n iach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Ingenious Design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31</cp:revision>
  <dcterms:created xsi:type="dcterms:W3CDTF">2013-09-19T14:22:00Z</dcterms:created>
  <dcterms:modified xsi:type="dcterms:W3CDTF">2014-03-18T15:53:11Z</dcterms:modified>
</cp:coreProperties>
</file>